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71" r:id="rId8"/>
    <p:sldId id="269" r:id="rId9"/>
    <p:sldId id="270" r:id="rId10"/>
    <p:sldId id="272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80CF7320-7A9F-492A-BE4C-D640909823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3515847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, interior&#10;&#10;Descrição gerada automaticamente">
            <a:extLst>
              <a:ext uri="{FF2B5EF4-FFF2-40B4-BE49-F238E27FC236}">
                <a16:creationId xmlns:a16="http://schemas.microsoft.com/office/drawing/2014/main" id="{4D459F2C-861A-4F7E-8FE4-119629379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915903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, ao ar livre, verde&#10;&#10;Descrição gerada automaticamente">
            <a:extLst>
              <a:ext uri="{FF2B5EF4-FFF2-40B4-BE49-F238E27FC236}">
                <a16:creationId xmlns:a16="http://schemas.microsoft.com/office/drawing/2014/main" id="{844F1F1A-FFFB-4DC3-BEC0-5AB9F435A4C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8936466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GLORIOSA CHAMADA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113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GLORIOSA CHAMADA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113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1D17B83-55B3-4B78-9DC2-112CE852250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Ao chamado tão glorioso,</a:t>
            </a:r>
          </a:p>
          <a:p>
            <a:r>
              <a:rPr lang="pt-BR" dirty="0"/>
              <a:t>Ao chamado tão glorioso, </a:t>
            </a:r>
          </a:p>
          <a:p>
            <a:r>
              <a:rPr lang="pt-BR" dirty="0"/>
              <a:t>Ao chamado tão glorioso, </a:t>
            </a:r>
          </a:p>
          <a:p>
            <a:r>
              <a:rPr lang="pt-BR" dirty="0"/>
              <a:t>Pela graça de Jesus, </a:t>
            </a:r>
          </a:p>
          <a:p>
            <a:r>
              <a:rPr lang="pt-BR" dirty="0"/>
              <a:t>responderei!</a:t>
            </a:r>
          </a:p>
        </p:txBody>
      </p:sp>
    </p:spTree>
    <p:extLst>
      <p:ext uri="{BB962C8B-B14F-4D97-AF65-F5344CB8AC3E}">
        <p14:creationId xmlns:p14="http://schemas.microsoft.com/office/powerpoint/2010/main" val="584329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GLORIOSA CHAMADA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Quando Cristo Sua trombeta </a:t>
            </a:r>
          </a:p>
          <a:p>
            <a:r>
              <a:rPr lang="pt-BR" dirty="0"/>
              <a:t>Lá do Céu mandar tocar, </a:t>
            </a:r>
          </a:p>
          <a:p>
            <a:r>
              <a:rPr lang="pt-BR" dirty="0"/>
              <a:t>Quando o dia mui </a:t>
            </a:r>
          </a:p>
          <a:p>
            <a:r>
              <a:rPr lang="pt-BR" dirty="0"/>
              <a:t>glorioso lá romper,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GLORIOSA CHAMADA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os remidos desta </a:t>
            </a:r>
          </a:p>
          <a:p>
            <a:r>
              <a:rPr lang="pt-BR" dirty="0"/>
              <a:t>Terra meu Jesus arrebatar, </a:t>
            </a:r>
          </a:p>
          <a:p>
            <a:r>
              <a:rPr lang="pt-BR" dirty="0"/>
              <a:t>Ao fazer-se, então, </a:t>
            </a:r>
          </a:p>
          <a:p>
            <a:r>
              <a:rPr lang="pt-BR" dirty="0"/>
              <a:t>chamada, lá estarei. </a:t>
            </a:r>
          </a:p>
        </p:txBody>
      </p:sp>
    </p:spTree>
    <p:extLst>
      <p:ext uri="{BB962C8B-B14F-4D97-AF65-F5344CB8AC3E}">
        <p14:creationId xmlns:p14="http://schemas.microsoft.com/office/powerpoint/2010/main" val="38372273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GLORIOSA CHAMADA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113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1D17B83-55B3-4B78-9DC2-112CE852250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Ao chamado tão glorioso,</a:t>
            </a:r>
          </a:p>
          <a:p>
            <a:r>
              <a:rPr lang="pt-BR" dirty="0"/>
              <a:t>Ao chamado tão glorioso, </a:t>
            </a:r>
          </a:p>
          <a:p>
            <a:r>
              <a:rPr lang="pt-BR" dirty="0"/>
              <a:t>Ao chamado tão glorioso, </a:t>
            </a:r>
          </a:p>
          <a:p>
            <a:r>
              <a:rPr lang="pt-BR" dirty="0"/>
              <a:t>Pela graça de Jesus, </a:t>
            </a:r>
          </a:p>
          <a:p>
            <a:r>
              <a:rPr lang="pt-BR" dirty="0"/>
              <a:t>responderei!</a:t>
            </a:r>
          </a:p>
        </p:txBody>
      </p:sp>
    </p:spTree>
    <p:extLst>
      <p:ext uri="{BB962C8B-B14F-4D97-AF65-F5344CB8AC3E}">
        <p14:creationId xmlns:p14="http://schemas.microsoft.com/office/powerpoint/2010/main" val="26954475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GLORIOSA CHAMADA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Nesse tão glorioso dia, </a:t>
            </a:r>
          </a:p>
          <a:p>
            <a:r>
              <a:rPr lang="pt-BR" dirty="0"/>
              <a:t>Quando o crente ressurgir, </a:t>
            </a:r>
          </a:p>
          <a:p>
            <a:r>
              <a:rPr lang="pt-BR" dirty="0"/>
              <a:t>E da glória de </a:t>
            </a:r>
          </a:p>
          <a:p>
            <a:r>
              <a:rPr lang="pt-BR" dirty="0"/>
              <a:t>Jesus participar; </a:t>
            </a:r>
          </a:p>
        </p:txBody>
      </p:sp>
    </p:spTree>
    <p:extLst>
      <p:ext uri="{BB962C8B-B14F-4D97-AF65-F5344CB8AC3E}">
        <p14:creationId xmlns:p14="http://schemas.microsoft.com/office/powerpoint/2010/main" val="7654243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GLORIOSA CHAMADA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Quando os crentes, </a:t>
            </a:r>
          </a:p>
          <a:p>
            <a:r>
              <a:rPr lang="pt-BR" dirty="0"/>
              <a:t>ressurgidos,</a:t>
            </a:r>
          </a:p>
          <a:p>
            <a:r>
              <a:rPr lang="pt-BR" dirty="0"/>
              <a:t>Atingirem o porvir, </a:t>
            </a:r>
          </a:p>
          <a:p>
            <a:r>
              <a:rPr lang="pt-BR" dirty="0"/>
              <a:t>Ao fazer-se então </a:t>
            </a:r>
          </a:p>
          <a:p>
            <a:r>
              <a:rPr lang="pt-BR" dirty="0"/>
              <a:t>chamada, lá estarei.</a:t>
            </a:r>
          </a:p>
        </p:txBody>
      </p:sp>
    </p:spTree>
    <p:extLst>
      <p:ext uri="{BB962C8B-B14F-4D97-AF65-F5344CB8AC3E}">
        <p14:creationId xmlns:p14="http://schemas.microsoft.com/office/powerpoint/2010/main" val="11019060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GLORIOSA CHAMADA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113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1D17B83-55B3-4B78-9DC2-112CE852250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Ao chamado tão glorioso,</a:t>
            </a:r>
          </a:p>
          <a:p>
            <a:r>
              <a:rPr lang="pt-BR" dirty="0"/>
              <a:t>Ao chamado tão glorioso, </a:t>
            </a:r>
          </a:p>
          <a:p>
            <a:r>
              <a:rPr lang="pt-BR" dirty="0"/>
              <a:t>Ao chamado tão glorioso, </a:t>
            </a:r>
          </a:p>
          <a:p>
            <a:r>
              <a:rPr lang="pt-BR" dirty="0"/>
              <a:t>Pela graça de Jesus, </a:t>
            </a:r>
          </a:p>
          <a:p>
            <a:r>
              <a:rPr lang="pt-BR" dirty="0"/>
              <a:t>responderei!</a:t>
            </a:r>
          </a:p>
        </p:txBody>
      </p:sp>
    </p:spTree>
    <p:extLst>
      <p:ext uri="{BB962C8B-B14F-4D97-AF65-F5344CB8AC3E}">
        <p14:creationId xmlns:p14="http://schemas.microsoft.com/office/powerpoint/2010/main" val="33744310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GLORIOSA CHAMADA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Lidarei então por Cristo</a:t>
            </a:r>
          </a:p>
          <a:p>
            <a:r>
              <a:rPr lang="pt-BR" dirty="0"/>
              <a:t>Até o dia terminar;</a:t>
            </a:r>
          </a:p>
          <a:p>
            <a:r>
              <a:rPr lang="pt-BR" dirty="0"/>
              <a:t>Falarei do Seu amor </a:t>
            </a:r>
          </a:p>
          <a:p>
            <a:r>
              <a:rPr lang="pt-BR" dirty="0"/>
              <a:t>por nós aqui,</a:t>
            </a:r>
          </a:p>
        </p:txBody>
      </p:sp>
    </p:spTree>
    <p:extLst>
      <p:ext uri="{BB962C8B-B14F-4D97-AF65-F5344CB8AC3E}">
        <p14:creationId xmlns:p14="http://schemas.microsoft.com/office/powerpoint/2010/main" val="20853834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GLORIOSA CHAMADA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Preparando muitas almas</a:t>
            </a:r>
          </a:p>
          <a:p>
            <a:r>
              <a:rPr lang="pt-BR" dirty="0"/>
              <a:t>Para ir no Céu morar,</a:t>
            </a:r>
          </a:p>
          <a:p>
            <a:r>
              <a:rPr lang="pt-BR" dirty="0"/>
              <a:t>Ao fazer-se então </a:t>
            </a:r>
          </a:p>
          <a:p>
            <a:r>
              <a:rPr lang="pt-BR" dirty="0"/>
              <a:t>chamada, lá estarei.</a:t>
            </a:r>
          </a:p>
        </p:txBody>
      </p:sp>
    </p:spTree>
    <p:extLst>
      <p:ext uri="{BB962C8B-B14F-4D97-AF65-F5344CB8AC3E}">
        <p14:creationId xmlns:p14="http://schemas.microsoft.com/office/powerpoint/2010/main" val="3203640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1712</TotalTime>
  <Words>202</Words>
  <Application>Microsoft Office PowerPoint</Application>
  <PresentationFormat>Apresentação na tela (16:9)</PresentationFormat>
  <Paragraphs>60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GLORIOSA CHAMADA</vt:lpstr>
      <vt:lpstr>GLORIOSA CHAMADA</vt:lpstr>
      <vt:lpstr>GLORIOSA CHAMADA</vt:lpstr>
      <vt:lpstr>GLORIOSA CHAMADA</vt:lpstr>
      <vt:lpstr>GLORIOSA CHAMADA</vt:lpstr>
      <vt:lpstr>GLORIOSA CHAMADA</vt:lpstr>
      <vt:lpstr>GLORIOSA CHAMADA</vt:lpstr>
      <vt:lpstr>GLORIOSA CHAMADA</vt:lpstr>
      <vt:lpstr>GLORIOSA CHAMADA</vt:lpstr>
      <vt:lpstr>GLORIOSA CHAMADA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20</cp:revision>
  <dcterms:created xsi:type="dcterms:W3CDTF">2019-03-12T19:19:25Z</dcterms:created>
  <dcterms:modified xsi:type="dcterms:W3CDTF">2019-06-12T22:10:36Z</dcterms:modified>
</cp:coreProperties>
</file>

<file path=docProps/thumbnail.jpeg>
</file>